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40"/>
  </p:notesMasterIdLst>
  <p:handoutMasterIdLst>
    <p:handoutMasterId r:id="rId41"/>
  </p:handoutMasterIdLst>
  <p:sldIdLst>
    <p:sldId id="2147480104" r:id="rId4"/>
    <p:sldId id="2147479947" r:id="rId5"/>
    <p:sldId id="2147480102" r:id="rId6"/>
    <p:sldId id="2147479921" r:id="rId7"/>
    <p:sldId id="2147482789" r:id="rId8"/>
    <p:sldId id="2147479969" r:id="rId9"/>
    <p:sldId id="2147482788" r:id="rId10"/>
    <p:sldId id="2147482791" r:id="rId11"/>
    <p:sldId id="2147482815" r:id="rId12"/>
    <p:sldId id="2147482819" r:id="rId13"/>
    <p:sldId id="2147482816" r:id="rId14"/>
    <p:sldId id="2147482793" r:id="rId15"/>
    <p:sldId id="2147482796" r:id="rId16"/>
    <p:sldId id="2147482800" r:id="rId17"/>
    <p:sldId id="2147482802" r:id="rId18"/>
    <p:sldId id="2147482817" r:id="rId19"/>
    <p:sldId id="2147480044" r:id="rId20"/>
    <p:sldId id="2147482797" r:id="rId21"/>
    <p:sldId id="2147482801" r:id="rId22"/>
    <p:sldId id="2147482803" r:id="rId23"/>
    <p:sldId id="2147479986" r:id="rId24"/>
    <p:sldId id="2147482804" r:id="rId25"/>
    <p:sldId id="2147482805" r:id="rId26"/>
    <p:sldId id="2147482795" r:id="rId27"/>
    <p:sldId id="2147482813" r:id="rId28"/>
    <p:sldId id="2147482808" r:id="rId29"/>
    <p:sldId id="2147482806" r:id="rId30"/>
    <p:sldId id="2147482807" r:id="rId31"/>
    <p:sldId id="2147482810" r:id="rId32"/>
    <p:sldId id="2147482814" r:id="rId33"/>
    <p:sldId id="2147482812" r:id="rId34"/>
    <p:sldId id="2147482818" r:id="rId35"/>
    <p:sldId id="2147480056" r:id="rId36"/>
    <p:sldId id="2147480034" r:id="rId37"/>
    <p:sldId id="2147480035" r:id="rId38"/>
    <p:sldId id="2147479792" r:id="rId39"/>
  </p:sldIdLst>
  <p:sldSz cx="12192000" cy="6858000"/>
  <p:notesSz cx="6858000" cy="9144000"/>
  <p:embeddedFontLst>
    <p:embeddedFont>
      <p:font typeface="Lucida Console" panose="020B0609040504020204" pitchFamily="49" charset="0"/>
      <p:regular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SemiBold" panose="020B0706030804020204" pitchFamily="34" charset="0"/>
      <p:bold r:id="rId47"/>
      <p:boldItalic r:id="rId48"/>
    </p:embeddedFont>
    <p:embeddedFont>
      <p:font typeface="Segoe Sans Text" pitchFamily="2" charset="0"/>
      <p:regular r:id="rId49"/>
      <p:bold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68362" autoAdjust="0"/>
  </p:normalViewPr>
  <p:slideViewPr>
    <p:cSldViewPr snapToGrid="0">
      <p:cViewPr varScale="1">
        <p:scale>
          <a:sx n="96" d="100"/>
          <a:sy n="96" d="100"/>
        </p:scale>
        <p:origin x="5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11/11/2024 4:40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11/11/2024 4:40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4:50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74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12:26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6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C21ED-FC2F-8386-95F5-57440A19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F279F-525E-895F-5301-2D750DBC5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91F9D-3B1A-87A8-4CDF-93F74D454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7A42368-7E1A-06D1-B5A6-692CCC8F30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27F5A-1E4A-A4F9-F74B-204BEA253C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0A94B2-2654-338A-D662-EBFE83F725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4:51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76522-70D5-2E3F-475A-0DE719D3F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62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12:27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8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12:30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4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ACA2-ECD9-2646-7BDD-EABF9C186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E2F33-7418-42BC-AB92-A614CB8FF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891D6-EAC5-B16E-CEB2-0507399D7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F41C7F-0BEB-C0CA-D328-51AFCD0F72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6C15A-A598-A103-39BC-125114711D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72BAAD-2F3B-C2B3-2C0C-D5ADCCC833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12:37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68DD3-7B26-2D2E-BC0E-ECADF947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2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7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D241-8978-E8E4-570C-5B0144C74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FF3D8E-8235-181D-9DEB-43863DB50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BF2063-555E-4BE3-4F48-C92A8B943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F0972C5-EB67-1B2B-115D-747185A1F73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C1207-ACC6-2D83-F6ED-0F2E511472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277FCB-DBA6-2F87-6FB5-FF2EB2B2358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5:04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1B6B4-424C-EE4E-8017-1133F2D8B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14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64BD4-FA27-BAC9-A31D-F985427C3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8F32A-4F16-8CFA-5028-E6556B405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0B083-BE94-AD20-768C-643993722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77D1D5E-EAED-0BDB-BD92-84C0EFF0E40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03AF4-9596-0539-7588-B5F2D5E9E7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8BCBFD-9503-163B-11D0-0B973389CF4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11:22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E955C-EE0B-F5EE-7571-2538EEE85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66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63E61-100E-ABCC-E24F-C4042D60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DF550-472C-4D47-0D60-791156D6C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CAAE4-C15F-EEA8-3F81-DEAA38259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EF9757C-E8F7-5A3C-42AE-ED931CE9484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AFE0F-141C-CF66-9E9C-B6E08BE463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57A117-C0F6-09A6-E1FF-7CF64989604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3:55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5CE87-A80D-C839-501F-F433E5F42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95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31D3F-DD6C-51DA-45FF-E1678263A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6CD4F-11BE-2825-0D92-A1C3EEAE5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F7A9E-52D8-73EC-08A4-457FE726D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742666D-445E-3DA4-3F22-79DDCC7E72F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59541-B59C-13DD-79AD-BBC44E7425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1CC845-3903-63D4-DED9-0132FD0FB1E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3:42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B4FDB-5CD7-453B-9F60-D7C9FD3D8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4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11/11/2024 4:40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7A593-8F62-B890-F850-34BD72575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36DEF-7AAA-7472-B616-B0DEB283C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DF678-2F10-78C1-C5EA-AD9B29C70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9466C42-6E5C-84BF-E011-F8FF86D9406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71BE-1B39-945F-64B8-9BA16D65D9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5F9BCC-8CEF-1015-E74F-CCAA159BB4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3:38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A0E52-C343-ECA2-630C-CDA537817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50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32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44B01-25E0-0DA1-E453-1F045540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E15D6-AC57-1160-0ED7-011368474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8BBEB-AE71-DA77-82BB-6CE6CFE7A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EC9A4-EFD6-ADE8-A987-6D53A92F3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69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11/11/2024 4:40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4:40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10:11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10:14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71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5:12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2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11/12/2024 4:43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84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96C06-1F2D-651A-8DC3-8FE07438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6B7314-EC63-7E6C-5EA3-5F4FA9021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79BF7B-78E5-1F88-EABB-06A27C146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26CD555-1C37-79BF-386F-3B1F5045A6B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E3392-DEB2-745D-9450-05CCE1C34E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61D1C0-4B34-3E1E-49BA-E2799577FF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11:18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72E8D-56A7-06CD-A856-DCAF8A506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4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://www.paciellogroup.com/resources/contrastAnalys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.NET CLI all the things!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979AD-EE81-0826-3D13-975D45F0F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E465-63D8-7138-36F4-39277048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4"/>
            <a:ext cx="7305914" cy="615553"/>
          </a:xfrm>
        </p:spPr>
        <p:txBody>
          <a:bodyPr/>
          <a:lstStyle/>
          <a:p>
            <a:pPr algn="l"/>
            <a:r>
              <a:rPr lang="en-US" dirty="0"/>
              <a:t>Enable Auto Complete</a:t>
            </a:r>
          </a:p>
        </p:txBody>
      </p:sp>
      <p:pic>
        <p:nvPicPr>
          <p:cNvPr id="3" name="dotnet_cli_tab_tab">
            <a:hlinkClick r:id="" action="ppaction://media"/>
            <a:extLst>
              <a:ext uri="{FF2B5EF4-FFF2-40B4-BE49-F238E27FC236}">
                <a16:creationId xmlns:a16="http://schemas.microsoft.com/office/drawing/2014/main" id="{4F74A9FF-249C-DC9E-E2B0-6C891D0274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9336" y="1526106"/>
            <a:ext cx="9333328" cy="51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000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9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496E7-61BC-401E-C74B-795DD07D0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71305A18-E1EA-3902-B8F7-D778BB1E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92" y="1906982"/>
            <a:ext cx="9245615" cy="3044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7A1BF2-510E-BE24-F41D-7DBFA36ACC05}"/>
              </a:ext>
            </a:extLst>
          </p:cNvPr>
          <p:cNvSpPr txBox="1"/>
          <p:nvPr/>
        </p:nvSpPr>
        <p:spPr>
          <a:xfrm>
            <a:off x="1743921" y="5169557"/>
            <a:ext cx="87041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900" dirty="0">
                <a:solidFill>
                  <a:schemeClr val="bg2">
                    <a:lumMod val="75000"/>
                  </a:schemeClr>
                </a:solidFill>
              </a:rPr>
              <a:t>https://learn.microsoft.com/en-us/dotnet/core/tools/enable-tab-autocomplete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AA7658-2883-E163-AE07-50B700FD8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2439" y="5554278"/>
            <a:ext cx="1057423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723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52782-22F8-ECE2-DDAA-127B67DA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DC48-C0BC-0551-1C77-69C1B0066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Basic Flow</a:t>
            </a:r>
          </a:p>
        </p:txBody>
      </p:sp>
    </p:spTree>
    <p:extLst>
      <p:ext uri="{BB962C8B-B14F-4D97-AF65-F5344CB8AC3E}">
        <p14:creationId xmlns:p14="http://schemas.microsoft.com/office/powerpoint/2010/main" val="33787555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B774-6496-221B-34E7-4E08E80D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F3D26-38B9-D942-0FDC-1709E7D2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305914" cy="615553"/>
          </a:xfrm>
        </p:spPr>
        <p:txBody>
          <a:bodyPr/>
          <a:lstStyle/>
          <a:p>
            <a:pPr algn="l"/>
            <a:r>
              <a:rPr lang="en-US" b="0" dirty="0">
                <a:latin typeface="Lucida Console" panose="020B0609040504020204" pitchFamily="49" charset="0"/>
              </a:rPr>
              <a:t>C:\&gt;dotnet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98B2B6-DF05-6F32-44B2-F2DB14F66920}"/>
              </a:ext>
            </a:extLst>
          </p:cNvPr>
          <p:cNvCxnSpPr>
            <a:cxnSpLocks/>
          </p:cNvCxnSpPr>
          <p:nvPr/>
        </p:nvCxnSpPr>
        <p:spPr>
          <a:xfrm>
            <a:off x="5612295" y="3584713"/>
            <a:ext cx="410818" cy="0"/>
          </a:xfrm>
          <a:prstGeom prst="line">
            <a:avLst/>
          </a:prstGeom>
          <a:ln w="762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55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1"/>
                            </p:stCondLst>
                            <p:childTnLst>
                              <p:par>
                                <p:cTn id="1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E449E-4B8E-A0CF-889F-83C30818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F541-9CE3-92A1-B527-B2D3671B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305914" cy="615553"/>
          </a:xfrm>
        </p:spPr>
        <p:txBody>
          <a:bodyPr/>
          <a:lstStyle/>
          <a:p>
            <a:pPr algn="l"/>
            <a:r>
              <a:rPr lang="en-US" dirty="0"/>
              <a:t>dotnet run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1586-9C40-E93C-5E93-8D7C07227320}"/>
              </a:ext>
            </a:extLst>
          </p:cNvPr>
          <p:cNvSpPr txBox="1">
            <a:spLocks/>
          </p:cNvSpPr>
          <p:nvPr/>
        </p:nvSpPr>
        <p:spPr>
          <a:xfrm>
            <a:off x="4287078" y="659010"/>
            <a:ext cx="3951131" cy="553997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CA" dirty="0"/>
              <a:t>add</a:t>
            </a:r>
            <a:br>
              <a:rPr lang="en-CA" dirty="0"/>
            </a:br>
            <a:r>
              <a:rPr lang="en-CA" dirty="0"/>
              <a:t>build</a:t>
            </a:r>
            <a:br>
              <a:rPr lang="en-CA" dirty="0"/>
            </a:br>
            <a:r>
              <a:rPr lang="en-CA" dirty="0"/>
              <a:t>clean</a:t>
            </a:r>
            <a:br>
              <a:rPr lang="en-CA" dirty="0"/>
            </a:br>
            <a:r>
              <a:rPr lang="en-CA" dirty="0"/>
              <a:t>new</a:t>
            </a:r>
            <a:br>
              <a:rPr lang="en-CA" dirty="0"/>
            </a:br>
            <a:r>
              <a:rPr lang="en-CA" dirty="0"/>
              <a:t>run</a:t>
            </a:r>
            <a:br>
              <a:rPr lang="en-CA" dirty="0"/>
            </a:br>
            <a:r>
              <a:rPr lang="en-CA" dirty="0"/>
              <a:t>nuget</a:t>
            </a:r>
            <a:br>
              <a:rPr lang="en-CA" dirty="0"/>
            </a:br>
            <a:r>
              <a:rPr lang="en-CA" dirty="0"/>
              <a:t>test</a:t>
            </a:r>
            <a:br>
              <a:rPr lang="en-CA" dirty="0"/>
            </a:br>
            <a:r>
              <a:rPr lang="en-CA" dirty="0"/>
              <a:t>tool</a:t>
            </a:r>
            <a:br>
              <a:rPr lang="en-CA" dirty="0"/>
            </a:br>
            <a:r>
              <a:rPr lang="en-CA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2164953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9B72A-AC08-A0BB-68D3-A3B51A82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5CBC-71F0-9F20-CEC0-55B4E6F1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2" y="3121223"/>
            <a:ext cx="8655653" cy="615553"/>
          </a:xfrm>
        </p:spPr>
        <p:txBody>
          <a:bodyPr/>
          <a:lstStyle/>
          <a:p>
            <a:pPr algn="l"/>
            <a:r>
              <a:rPr lang="en-US" dirty="0"/>
              <a:t>dotnet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run app05 –f net9.0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945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4F799-4B44-8113-B012-6EFC5F196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D4A5-6CFB-2E43-D7D7-A0102C95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2" y="3121223"/>
            <a:ext cx="8655653" cy="61555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/>
              <a:t>dotnet</a:t>
            </a:r>
            <a:r>
              <a:rPr lang="en-US" dirty="0">
                <a:solidFill>
                  <a:schemeClr val="accent4"/>
                </a:solidFill>
              </a:rPr>
              <a:t>] [</a:t>
            </a:r>
            <a:r>
              <a:rPr lang="en-US" dirty="0"/>
              <a:t>run</a:t>
            </a:r>
            <a:r>
              <a:rPr lang="en-US" dirty="0">
                <a:solidFill>
                  <a:schemeClr val="accent4"/>
                </a:solidFill>
              </a:rPr>
              <a:t>]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/>
              <a:t>app05</a:t>
            </a:r>
            <a:r>
              <a:rPr lang="en-US" dirty="0">
                <a:solidFill>
                  <a:schemeClr val="accent4"/>
                </a:solidFill>
              </a:rPr>
              <a:t>]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/>
              <a:t>–f net9.0</a:t>
            </a:r>
            <a:r>
              <a:rPr lang="en-US" dirty="0">
                <a:solidFill>
                  <a:schemeClr val="accent4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233104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Basic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create, run and manage app dependencies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80C58-828F-6A1D-56E4-DFD253893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B7DD-0135-AB6F-57FF-0E394A75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305914" cy="615553"/>
          </a:xfrm>
        </p:spPr>
        <p:txBody>
          <a:bodyPr/>
          <a:lstStyle/>
          <a:p>
            <a:pPr algn="l"/>
            <a:r>
              <a:rPr lang="en-US" dirty="0"/>
              <a:t>dotnet new install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BE1BA3-6972-4BAE-3708-FDE389A029B3}"/>
              </a:ext>
            </a:extLst>
          </p:cNvPr>
          <p:cNvSpPr txBox="1">
            <a:spLocks/>
          </p:cNvSpPr>
          <p:nvPr/>
        </p:nvSpPr>
        <p:spPr>
          <a:xfrm>
            <a:off x="5479774" y="1883490"/>
            <a:ext cx="3951131" cy="369331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CA" dirty="0"/>
              <a:t>create</a:t>
            </a:r>
            <a:br>
              <a:rPr lang="en-CA" dirty="0"/>
            </a:br>
            <a:r>
              <a:rPr lang="en-CA" dirty="0"/>
              <a:t>details</a:t>
            </a:r>
            <a:br>
              <a:rPr lang="en-CA" dirty="0"/>
            </a:br>
            <a:r>
              <a:rPr lang="en-CA" dirty="0"/>
              <a:t>install</a:t>
            </a:r>
            <a:br>
              <a:rPr lang="en-CA" dirty="0"/>
            </a:br>
            <a:r>
              <a:rPr lang="en-CA" dirty="0"/>
              <a:t>list</a:t>
            </a:r>
            <a:br>
              <a:rPr lang="en-CA" dirty="0"/>
            </a:br>
            <a:r>
              <a:rPr lang="en-CA" dirty="0"/>
              <a:t>uninstall</a:t>
            </a:r>
            <a:br>
              <a:rPr lang="en-CA" dirty="0"/>
            </a:br>
            <a:r>
              <a:rPr lang="en-CA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17847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946D-A55F-EA93-5158-EA528E807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DFB2-455F-7666-FE71-066587B59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Basic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0944F-6685-A8E2-668E-10C54363D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Manage Custom Templates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A83746-E6DB-0AFD-7108-A1C85B99988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7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462" y="2813447"/>
            <a:ext cx="10223581" cy="1231106"/>
          </a:xfrm>
        </p:spPr>
        <p:txBody>
          <a:bodyPr/>
          <a:lstStyle/>
          <a:p>
            <a:pPr algn="l"/>
            <a:r>
              <a:rPr lang="en-US" dirty="0"/>
              <a:t>CLI (Command Line Interface) tools provide power, flexibility,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2FB29-28F7-133E-0F94-EF9974BA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1AB1-1EE7-BD23-064B-10CAB998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Extending the CLI</a:t>
            </a:r>
          </a:p>
        </p:txBody>
      </p:sp>
    </p:spTree>
    <p:extLst>
      <p:ext uri="{BB962C8B-B14F-4D97-AF65-F5344CB8AC3E}">
        <p14:creationId xmlns:p14="http://schemas.microsoft.com/office/powerpoint/2010/main" val="5138641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1191"/>
            <a:ext cx="5101012" cy="492443"/>
          </a:xfrm>
        </p:spPr>
        <p:txBody>
          <a:bodyPr/>
          <a:lstStyle/>
          <a:p>
            <a:r>
              <a:rPr lang="en-US" sz="1600" dirty="0"/>
              <a:t>A .NET tool is a special NuGet package that contains a console application. 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03FE5-5704-08BD-8169-ADFB50626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9E01-5D74-415A-7A40-1995C691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305914" cy="615553"/>
          </a:xfrm>
        </p:spPr>
        <p:txBody>
          <a:bodyPr/>
          <a:lstStyle/>
          <a:p>
            <a:pPr algn="l"/>
            <a:r>
              <a:rPr lang="en-US" dirty="0"/>
              <a:t>dotnet tool list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39A140-E9AF-0DBE-9730-E8F31C20AFA0}"/>
              </a:ext>
            </a:extLst>
          </p:cNvPr>
          <p:cNvSpPr txBox="1">
            <a:spLocks/>
          </p:cNvSpPr>
          <p:nvPr/>
        </p:nvSpPr>
        <p:spPr>
          <a:xfrm>
            <a:off x="5423315" y="1886665"/>
            <a:ext cx="3951131" cy="369331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CA" dirty="0"/>
              <a:t>install</a:t>
            </a:r>
            <a:br>
              <a:rPr lang="en-CA" dirty="0"/>
            </a:br>
            <a:r>
              <a:rPr lang="en-CA" dirty="0"/>
              <a:t>update</a:t>
            </a:r>
            <a:br>
              <a:rPr lang="en-CA" dirty="0"/>
            </a:br>
            <a:r>
              <a:rPr lang="en-CA" dirty="0"/>
              <a:t>list</a:t>
            </a:r>
            <a:br>
              <a:rPr lang="en-CA" dirty="0"/>
            </a:br>
            <a:r>
              <a:rPr lang="en-CA" dirty="0"/>
              <a:t>run</a:t>
            </a:r>
            <a:br>
              <a:rPr lang="en-CA" dirty="0"/>
            </a:br>
            <a:r>
              <a:rPr lang="en-CA" dirty="0"/>
              <a:t>search</a:t>
            </a:r>
            <a:br>
              <a:rPr lang="en-CA" dirty="0"/>
            </a:br>
            <a:r>
              <a:rPr lang="en-CA" dirty="0"/>
              <a:t>restore</a:t>
            </a:r>
          </a:p>
        </p:txBody>
      </p:sp>
    </p:spTree>
    <p:extLst>
      <p:ext uri="{BB962C8B-B14F-4D97-AF65-F5344CB8AC3E}">
        <p14:creationId xmlns:p14="http://schemas.microsoft.com/office/powerpoint/2010/main" val="1180950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EE2CC-6542-F4B4-500C-A34BA250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099C-D20D-90B3-63DD-FB92F2AA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Extending the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3CF9E-AF07-D8A9-DFF5-C9FECCF7B8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Managing Tools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E171A1-F44B-38B1-4409-0737C5518E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783DC-8204-D094-14A9-130DBE34B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55D0-6109-5F21-2FC1-3CDC699B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dotnet new more targets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BCFCEFC-088B-B4BC-EB25-B7985A3DCA15}"/>
              </a:ext>
            </a:extLst>
          </p:cNvPr>
          <p:cNvSpPr txBox="1">
            <a:spLocks/>
          </p:cNvSpPr>
          <p:nvPr/>
        </p:nvSpPr>
        <p:spPr>
          <a:xfrm>
            <a:off x="1815723" y="3947226"/>
            <a:ext cx="8543543" cy="1438885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Mobile, Desktop, Web and Multiplatform</a:t>
            </a:r>
          </a:p>
        </p:txBody>
      </p:sp>
    </p:spTree>
    <p:extLst>
      <p:ext uri="{BB962C8B-B14F-4D97-AF65-F5344CB8AC3E}">
        <p14:creationId xmlns:p14="http://schemas.microsoft.com/office/powerpoint/2010/main" val="4109012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1E8F-88AA-FB3B-FC4A-5A0235E42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AF24-DDDA-4F9C-78A4-E36D5BAE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Workloads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B07FE-0C84-1080-29DF-F446F82142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58080"/>
            <a:ext cx="5101012" cy="738664"/>
          </a:xfrm>
        </p:spPr>
        <p:txBody>
          <a:bodyPr/>
          <a:lstStyle/>
          <a:p>
            <a:pPr lvl="0"/>
            <a:r>
              <a:rPr lang="en-US" sz="1600" dirty="0"/>
              <a:t>refer to specific sets of tools, libraries, and templates that are used to build particular types of applications or target certain platforms</a:t>
            </a:r>
          </a:p>
        </p:txBody>
      </p:sp>
    </p:spTree>
    <p:extLst>
      <p:ext uri="{BB962C8B-B14F-4D97-AF65-F5344CB8AC3E}">
        <p14:creationId xmlns:p14="http://schemas.microsoft.com/office/powerpoint/2010/main" val="26409278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B2AC7-852B-A13D-3ECD-0478E2BD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D73E-F085-54B9-357E-4E774997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305914" cy="615553"/>
          </a:xfrm>
        </p:spPr>
        <p:txBody>
          <a:bodyPr/>
          <a:lstStyle/>
          <a:p>
            <a:pPr algn="l"/>
            <a:r>
              <a:rPr lang="en-US" dirty="0"/>
              <a:t>dotnet workload search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9ACC6C-3EBA-E434-7443-CF4CAC746515}"/>
              </a:ext>
            </a:extLst>
          </p:cNvPr>
          <p:cNvSpPr txBox="1">
            <a:spLocks/>
          </p:cNvSpPr>
          <p:nvPr/>
        </p:nvSpPr>
        <p:spPr>
          <a:xfrm>
            <a:off x="6804990" y="1261311"/>
            <a:ext cx="3951131" cy="49244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CA" dirty="0"/>
              <a:t>install</a:t>
            </a:r>
            <a:br>
              <a:rPr lang="en-CA" dirty="0"/>
            </a:br>
            <a:r>
              <a:rPr lang="en-CA" dirty="0"/>
              <a:t>update</a:t>
            </a:r>
            <a:br>
              <a:rPr lang="en-CA" dirty="0"/>
            </a:br>
            <a:r>
              <a:rPr lang="en-CA" dirty="0"/>
              <a:t>list</a:t>
            </a:r>
            <a:br>
              <a:rPr lang="en-CA" dirty="0"/>
            </a:br>
            <a:r>
              <a:rPr lang="en-CA" dirty="0"/>
              <a:t>search</a:t>
            </a:r>
            <a:br>
              <a:rPr lang="en-CA" dirty="0"/>
            </a:br>
            <a:r>
              <a:rPr lang="en-CA" dirty="0"/>
              <a:t>uninstall</a:t>
            </a:r>
            <a:br>
              <a:rPr lang="en-CA" dirty="0"/>
            </a:br>
            <a:r>
              <a:rPr lang="en-CA" dirty="0"/>
              <a:t>repair</a:t>
            </a:r>
            <a:br>
              <a:rPr lang="en-CA" dirty="0"/>
            </a:br>
            <a:r>
              <a:rPr lang="en-CA" dirty="0"/>
              <a:t>restore</a:t>
            </a:r>
            <a:br>
              <a:rPr lang="en-CA" dirty="0"/>
            </a:br>
            <a:r>
              <a:rPr lang="en-CA" dirty="0"/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1207799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42009-C4ED-D3A7-597B-669BB9E27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9DFD-10E1-ED54-3346-080B17A5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CLI for Mobile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663A8-9934-EAAF-F395-2BB011C1B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dotnet new MAUI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F255FF-9236-02A0-94E9-82A5F3D07F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2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5959-2674-B8D8-7DA8-F5BD9B91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1180-3C54-EF23-DB3D-DB8A6D57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CLI for Multiplatform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C1209-FD10-9678-2A8D-B1F2466DC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dotnet new unoapp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170AFD-D348-1226-8086-FD164E9AA74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8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C5199-4D97-1BE6-6C94-D84DECC2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3FC5-2EDF-3BA8-CBA9-25E65784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Build, test and release</a:t>
            </a:r>
          </a:p>
        </p:txBody>
      </p:sp>
    </p:spTree>
    <p:extLst>
      <p:ext uri="{BB962C8B-B14F-4D97-AF65-F5344CB8AC3E}">
        <p14:creationId xmlns:p14="http://schemas.microsoft.com/office/powerpoint/2010/main" val="13460524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.NET CLI all the things!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1274195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Andres Pineda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Sr Cloud Developer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Uno Platform Core Developer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Co-host of Dotnet Dominicana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9C6F6-CB98-A5A1-D11B-C80488883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60B5-32F5-F0EB-9914-F4CF73F8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Test and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91241-4B2C-0A90-B732-21B486798B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Running tests and releasing your apps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997292-D6A6-6AC2-963E-06A5A8D8521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5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49C99-BD77-943C-E721-E108A51D6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9450-19DE-C9DD-5B5A-46CDC807A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.NET CLI all the things!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320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4EBE0-3533-DFA0-E34D-6DAA5C5A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7ED66340-DAEA-DC4E-3379-B253FEF7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351554D2-EFC1-4090-4DE9-2ABA98DEA9C6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4452184-BEAF-3290-7DCA-268B6DB1D3BD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D17978-238D-488F-53E2-97012CCF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4C53B8-A0EE-DB82-762D-E56F0893D72F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448A771C-251E-0DC2-FE04-25CEBD5C0DF8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0A0C52DE-AD7E-9E43-2072-7379EBC5B5E6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77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84666"/>
          </a:xfrm>
        </p:spPr>
        <p:txBody>
          <a:bodyPr/>
          <a:lstStyle/>
          <a:p>
            <a:r>
              <a:rPr lang="en-US" dirty="0"/>
              <a:t>Setup and Configuration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84666"/>
          </a:xfrm>
        </p:spPr>
        <p:txBody>
          <a:bodyPr/>
          <a:lstStyle/>
          <a:p>
            <a:r>
              <a:rPr lang="en-US" dirty="0"/>
              <a:t>Basic Flow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84666"/>
          </a:xfrm>
        </p:spPr>
        <p:txBody>
          <a:bodyPr/>
          <a:lstStyle/>
          <a:p>
            <a:r>
              <a:rPr lang="en-US" dirty="0"/>
              <a:t>Extending the CLI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84666"/>
          </a:xfrm>
        </p:spPr>
        <p:txBody>
          <a:bodyPr/>
          <a:lstStyle/>
          <a:p>
            <a:r>
              <a:rPr lang="en-US" dirty="0"/>
              <a:t>dotnet new more targets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84666"/>
          </a:xfrm>
        </p:spPr>
        <p:txBody>
          <a:bodyPr/>
          <a:lstStyle/>
          <a:p>
            <a:r>
              <a:rPr lang="en-US" dirty="0"/>
              <a:t>Build, test and release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D025-D801-C4F3-401A-0CD3BE55A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ECFA-5E69-317C-DCCD-99F60EFB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87" y="1890117"/>
            <a:ext cx="10848914" cy="3077766"/>
          </a:xfrm>
        </p:spPr>
        <p:txBody>
          <a:bodyPr/>
          <a:lstStyle/>
          <a:p>
            <a:pPr algn="l"/>
            <a:r>
              <a:rPr lang="en-US" dirty="0"/>
              <a:t>The .NET CLI is a cross-platform toolchain for developing, building, running, and publishing .NET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9991614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Installation and Setup</a:t>
            </a:r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D1CA-42D0-29EE-2905-BDCEC92A8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3E76-B9A5-E670-B275-628C2BE0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1890118"/>
            <a:ext cx="7305914" cy="3077766"/>
          </a:xfrm>
        </p:spPr>
        <p:txBody>
          <a:bodyPr/>
          <a:lstStyle/>
          <a:p>
            <a:pPr algn="l"/>
            <a:r>
              <a:rPr lang="en-US" dirty="0"/>
              <a:t>--version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--list-</a:t>
            </a:r>
            <a:r>
              <a:rPr lang="en-US" dirty="0" err="1"/>
              <a:t>sdks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-h or help</a:t>
            </a:r>
          </a:p>
        </p:txBody>
      </p:sp>
    </p:spTree>
    <p:extLst>
      <p:ext uri="{BB962C8B-B14F-4D97-AF65-F5344CB8AC3E}">
        <p14:creationId xmlns:p14="http://schemas.microsoft.com/office/powerpoint/2010/main" val="24012955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C3BDF-BF8C-14CE-DCE1-B1D9D3CF9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DCAB-4B05-3109-0EE4-CD2D1D2E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4"/>
            <a:ext cx="7305914" cy="615553"/>
          </a:xfrm>
        </p:spPr>
        <p:txBody>
          <a:bodyPr/>
          <a:lstStyle/>
          <a:p>
            <a:pPr algn="l"/>
            <a:r>
              <a:rPr lang="en-US" dirty="0"/>
              <a:t>Enable Auto Complete</a:t>
            </a:r>
          </a:p>
        </p:txBody>
      </p:sp>
    </p:spTree>
    <p:extLst>
      <p:ext uri="{BB962C8B-B14F-4D97-AF65-F5344CB8AC3E}">
        <p14:creationId xmlns:p14="http://schemas.microsoft.com/office/powerpoint/2010/main" val="168030879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63D1813-0191-47EE-AF8E-718E06B66635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1335</Words>
  <Application>Microsoft Office PowerPoint</Application>
  <PresentationFormat>Widescreen</PresentationFormat>
  <Paragraphs>167</Paragraphs>
  <Slides>36</Slides>
  <Notes>23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Wingdings</vt:lpstr>
      <vt:lpstr>Segoe Sans Text</vt:lpstr>
      <vt:lpstr>Lucida Console</vt:lpstr>
      <vt:lpstr>Calibri</vt:lpstr>
      <vt:lpstr>Segoe UI</vt:lpstr>
      <vt:lpstr>Arial</vt:lpstr>
      <vt:lpstr>Open Sans SemiBold</vt:lpstr>
      <vt:lpstr>Open Sans</vt:lpstr>
      <vt:lpstr>Azure 2023 Template</vt:lpstr>
      <vt:lpstr>.NET CLI all the things!</vt:lpstr>
      <vt:lpstr>CLI (Command Line Interface) tools provide power, flexibility, and efficiency</vt:lpstr>
      <vt:lpstr>.NET CLI all the things!</vt:lpstr>
      <vt:lpstr>Agenda </vt:lpstr>
      <vt:lpstr>The .NET CLI is a cross-platform toolchain for developing, building, running, and publishing .NET applications.</vt:lpstr>
      <vt:lpstr>Installation and Setup</vt:lpstr>
      <vt:lpstr>Get .NET 9</vt:lpstr>
      <vt:lpstr>--version  --list-sdks  -h or help</vt:lpstr>
      <vt:lpstr>Enable Auto Complete</vt:lpstr>
      <vt:lpstr>Enable Auto Complete</vt:lpstr>
      <vt:lpstr>PowerPoint Presentation</vt:lpstr>
      <vt:lpstr>Basic Flow</vt:lpstr>
      <vt:lpstr>C:\&gt;dotnet</vt:lpstr>
      <vt:lpstr>dotnet run</vt:lpstr>
      <vt:lpstr>dotnet run app05 –f net9.0</vt:lpstr>
      <vt:lpstr>[dotnet] [run] [app05] [–f net9.0]</vt:lpstr>
      <vt:lpstr>Demo: Basic Flow</vt:lpstr>
      <vt:lpstr>dotnet new install</vt:lpstr>
      <vt:lpstr>Demo: Basic Flow</vt:lpstr>
      <vt:lpstr>Extending the CLI</vt:lpstr>
      <vt:lpstr>Tools</vt:lpstr>
      <vt:lpstr>dotnet tool list</vt:lpstr>
      <vt:lpstr>Demo: Extending the CLI</vt:lpstr>
      <vt:lpstr>dotnet new more targets</vt:lpstr>
      <vt:lpstr>Workloads</vt:lpstr>
      <vt:lpstr>dotnet workload search</vt:lpstr>
      <vt:lpstr>Demo: CLI for Mobile</vt:lpstr>
      <vt:lpstr>Demo: CLI for Multiplatform</vt:lpstr>
      <vt:lpstr>Build, test and release</vt:lpstr>
      <vt:lpstr>Demo: Test and release</vt:lpstr>
      <vt:lpstr>.NET CLI all the things!</vt:lpstr>
      <vt:lpstr>Get .NET 9</vt:lpstr>
      <vt:lpstr>Thank you</vt:lpstr>
      <vt:lpstr>PowerPoint Presentation</vt:lpstr>
      <vt:lpstr>PowerPoint Presentation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2024-11-12T23:04:13Z</dcterms:modified>
  <cp:category/>
</cp:coreProperties>
</file>